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Instrument Sans Medium"/>
      <p:regular r:id="rId15"/>
    </p:embeddedFont>
    <p:embeddedFont>
      <p:font typeface="Instrument Sans Medium"/>
      <p:regular r:id="rId16"/>
    </p:embeddedFont>
    <p:embeddedFont>
      <p:font typeface="Instrument Sans Medium"/>
      <p:regular r:id="rId17"/>
    </p:embeddedFont>
    <p:embeddedFont>
      <p:font typeface="Instrument Sans Medium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AI-Powered Call Center Management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presentation will discuss the development and application of an AI-powered system that automates form completion for call centers.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System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Admin Functionality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Admin users can manage agent profiles through Create, Read, Update, and Delete (CRUD) operations.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Agent Functionality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Agents manage customer details, inputting data manually or using audio recordings for automated form completion.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654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Features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695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982742" y="2854523"/>
            <a:ext cx="1323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769513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Speech-to-Text Conversion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614261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Audio recordings are transcribed into text, eliminating manual typing.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7695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9" name="Text 6"/>
          <p:cNvSpPr/>
          <p:nvPr/>
        </p:nvSpPr>
        <p:spPr>
          <a:xfrm>
            <a:off x="4846796" y="2854523"/>
            <a:ext cx="18752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769513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Information Extraction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614261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Roberta-based NER model extracts key customer details from transcribed audio.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5478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3" name="Text 10"/>
          <p:cNvSpPr/>
          <p:nvPr/>
        </p:nvSpPr>
        <p:spPr>
          <a:xfrm>
            <a:off x="950714" y="5632847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5478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Form Automation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038255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Forms are automatically filled with extracted information, reducing errors and time.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0151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Technology Stack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750457"/>
            <a:ext cx="3664863" cy="3359348"/>
          </a:xfrm>
          <a:prstGeom prst="roundRect">
            <a:avLst>
              <a:gd name="adj" fmla="val 1013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19772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MERN Stack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2467689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MongoDB for data storage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07004" y="2909888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Express.js for backend logic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507004" y="3714988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React.js for user interfaces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507004" y="415718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Node.js for JavaScript execution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0171867" y="1750457"/>
            <a:ext cx="3664863" cy="3359348"/>
          </a:xfrm>
          <a:prstGeom prst="roundRect">
            <a:avLst>
              <a:gd name="adj" fmla="val 1013"/>
            </a:avLst>
          </a:prstGeom>
          <a:solidFill>
            <a:srgbClr val="3E3E3E"/>
          </a:solidFill>
          <a:ln/>
        </p:spPr>
      </p:sp>
      <p:sp>
        <p:nvSpPr>
          <p:cNvPr id="11" name="Text 8"/>
          <p:cNvSpPr/>
          <p:nvPr/>
        </p:nvSpPr>
        <p:spPr>
          <a:xfrm>
            <a:off x="10398681" y="19772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Roberta Model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398681" y="2467689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Pre-trained NER model for extracting customer details from text.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5336619"/>
            <a:ext cx="7556421" cy="2191345"/>
          </a:xfrm>
          <a:prstGeom prst="roundRect">
            <a:avLst>
              <a:gd name="adj" fmla="val 1553"/>
            </a:avLst>
          </a:prstGeom>
          <a:solidFill>
            <a:srgbClr val="3E3E3E"/>
          </a:solidFill>
          <a:ln/>
        </p:spPr>
      </p:sp>
      <p:sp>
        <p:nvSpPr>
          <p:cNvPr id="14" name="Text 11"/>
          <p:cNvSpPr/>
          <p:nvPr/>
        </p:nvSpPr>
        <p:spPr>
          <a:xfrm>
            <a:off x="6507004" y="5563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Other Technologies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07004" y="605385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Multer for file uploads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507004" y="64960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FileSaver.js for PDF generation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6507004" y="693824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Label Studio for data labeling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6845" y="551855"/>
            <a:ext cx="5003483" cy="625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 Perspective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845" y="1477328"/>
            <a:ext cx="500301" cy="5003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86845" y="2177653"/>
            <a:ext cx="3053120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Named Entity Recognition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186845" y="2610326"/>
            <a:ext cx="7743111" cy="6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Identifies and classifies key pieces of information in text data, like names, locations, and phone numbers.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845" y="3850958"/>
            <a:ext cx="500301" cy="5003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86845" y="4551283"/>
            <a:ext cx="2501741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Collection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6186845" y="4983956"/>
            <a:ext cx="7743111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Simulating call center conversations to generate training data.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845" y="5904428"/>
            <a:ext cx="500301" cy="5003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86845" y="6604754"/>
            <a:ext cx="2501741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Model Training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186845" y="7037427"/>
            <a:ext cx="7743111" cy="6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model is trained on a labeled dataset of transcribed conversations using supervised learning.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7123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Labeling and Model Fine-Tuning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3028950"/>
            <a:ext cx="30480" cy="392942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3524012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328410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7" name="Text 4"/>
          <p:cNvSpPr/>
          <p:nvPr/>
        </p:nvSpPr>
        <p:spPr>
          <a:xfrm>
            <a:off x="1067753" y="3369112"/>
            <a:ext cx="1323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32557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Labeling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374618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Label Studio annotates entities such as names, emails, phone numbers, and addresses in text for training.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5420678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518076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2" name="Text 9"/>
          <p:cNvSpPr/>
          <p:nvPr/>
        </p:nvSpPr>
        <p:spPr>
          <a:xfrm>
            <a:off x="1040130" y="5265777"/>
            <a:ext cx="18752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51524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Model Fine-Tuning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5642848"/>
            <a:ext cx="59687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model is fine-tuned on labeled data using supervised learning, optimizing its ability to extract entities.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Benefits and Impact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134553"/>
            <a:ext cx="2152055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9190" y="2959179"/>
            <a:ext cx="11025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5428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Improved Efficiency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33236"/>
            <a:ext cx="585156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Automating data entry saves time and effort for agents.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817501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910D0D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861078"/>
            <a:ext cx="4304109" cy="16698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6211" y="4469249"/>
            <a:ext cx="15621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Enhanced Accuracy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578310"/>
            <a:ext cx="71764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AI-driven extraction minimizes human errors, leading to more accurate data.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544026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5E208E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587603"/>
            <a:ext cx="6456164" cy="166985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2520" y="6195774"/>
            <a:ext cx="1635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814417"/>
            <a:ext cx="31414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Streamlined Operations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304836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optimizes workflows by automating form completion.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54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Future Directions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77879"/>
            <a:ext cx="2173724" cy="1669852"/>
          </a:xfrm>
          <a:prstGeom prst="roundRect">
            <a:avLst>
              <a:gd name="adj" fmla="val 2038"/>
            </a:avLst>
          </a:prstGeom>
          <a:solidFill>
            <a:srgbClr val="AFCBF8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2686050"/>
            <a:ext cx="11025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304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Real-time Analysis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2795111"/>
            <a:ext cx="104154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the system to analyze customer interactions in real-time to provide insights and improve customer service.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732490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AFCBF8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861078"/>
            <a:ext cx="4347567" cy="1669852"/>
          </a:xfrm>
          <a:prstGeom prst="roundRect">
            <a:avLst>
              <a:gd name="adj" fmla="val 2038"/>
            </a:avLst>
          </a:prstGeom>
          <a:solidFill>
            <a:srgbClr val="5E98F1"/>
          </a:solidFill>
          <a:ln/>
        </p:spPr>
      </p:sp>
      <p:sp>
        <p:nvSpPr>
          <p:cNvPr id="9" name="Text 7"/>
          <p:cNvSpPr/>
          <p:nvPr/>
        </p:nvSpPr>
        <p:spPr>
          <a:xfrm>
            <a:off x="1020604" y="4469249"/>
            <a:ext cx="15621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087892"/>
            <a:ext cx="31559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Advanced NLP Features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578310"/>
            <a:ext cx="82416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Integrate more advanced NLP capabilities, such as sentiment analysis and question answering, to enhance customer interactions.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515689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5E98F1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644277"/>
            <a:ext cx="6521410" cy="1669852"/>
          </a:xfrm>
          <a:prstGeom prst="roundRect">
            <a:avLst>
              <a:gd name="adj" fmla="val 2038"/>
            </a:avLst>
          </a:prstGeom>
          <a:solidFill>
            <a:srgbClr val="204C8E"/>
          </a:solidFill>
          <a:ln/>
        </p:spPr>
      </p:sp>
      <p:sp>
        <p:nvSpPr>
          <p:cNvPr id="14" name="Text 12"/>
          <p:cNvSpPr/>
          <p:nvPr/>
        </p:nvSpPr>
        <p:spPr>
          <a:xfrm>
            <a:off x="1020604" y="6252448"/>
            <a:ext cx="1635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8710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Multi-lingual Support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361509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Extend the system to support multiple languages, catering to a wider range of call center environments.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2024-12-15T17:02:11Z</dcterms:created>
  <dcterms:modified xsi:type="dcterms:W3CDTF">2024-12-15T17:02:11Z</dcterms:modified>
</cp:coreProperties>
</file>